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0" r:id="rId2"/>
    <p:sldId id="263" r:id="rId3"/>
  </p:sldIdLst>
  <p:sldSz cx="7315200" cy="1005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EC4D2-38DB-C13E-C7A3-A6F0BB756B78}" v="42" dt="2024-06-05T15:24:21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>
        <p:scale>
          <a:sx n="100" d="100"/>
          <a:sy n="100" d="100"/>
        </p:scale>
        <p:origin x="-1160" y="2504"/>
      </p:cViewPr>
      <p:guideLst>
        <p:guide orient="horz" pos="3168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PPICH, BETH" userId="S::beth.herppich@uticak12.org::822201a4-40dc-4614-b72a-348674a8ea3f" providerId="AD" clId="Web-{B5FEC4D2-38DB-C13E-C7A3-A6F0BB756B78}"/>
    <pc:docChg chg="modSld">
      <pc:chgData name="HERPPICH, BETH" userId="S::beth.herppich@uticak12.org::822201a4-40dc-4614-b72a-348674a8ea3f" providerId="AD" clId="Web-{B5FEC4D2-38DB-C13E-C7A3-A6F0BB756B78}" dt="2024-06-05T15:24:21.160" v="20" actId="20577"/>
      <pc:docMkLst>
        <pc:docMk/>
      </pc:docMkLst>
      <pc:sldChg chg="modSp">
        <pc:chgData name="HERPPICH, BETH" userId="S::beth.herppich@uticak12.org::822201a4-40dc-4614-b72a-348674a8ea3f" providerId="AD" clId="Web-{B5FEC4D2-38DB-C13E-C7A3-A6F0BB756B78}" dt="2024-06-05T15:24:21.160" v="20" actId="20577"/>
        <pc:sldMkLst>
          <pc:docMk/>
          <pc:sldMk cId="0" sldId="260"/>
        </pc:sldMkLst>
        <pc:spChg chg="mod">
          <ac:chgData name="HERPPICH, BETH" userId="S::beth.herppich@uticak12.org::822201a4-40dc-4614-b72a-348674a8ea3f" providerId="AD" clId="Web-{B5FEC4D2-38DB-C13E-C7A3-A6F0BB756B78}" dt="2024-06-05T15:24:21.160" v="20" actId="20577"/>
          <ac:spMkLst>
            <pc:docMk/>
            <pc:sldMk cId="0" sldId="260"/>
            <ac:spMk id="15363" creationId="{1BE030B1-456C-2A30-C4A6-07039F7FB7E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1EFB6F-F0CD-DA83-5A8A-6736EFBC41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CEB78-9DBD-B408-E9F7-0AED2BA33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7C5A3A-3F30-4EA0-88C3-014251C917A5}" type="datetime1">
              <a:rPr lang="en-US" altLang="en-US"/>
              <a:pPr/>
              <a:t>6/5/2024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B2903-D19D-F51B-94AC-84495728B7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7D1EE-CF0D-F3B0-A959-1607DF847C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BF38629-704A-426A-9464-61D770565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3B3820-E331-159E-94E3-66AFA4B720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FCC82-8EAF-2098-E7C3-69F7065BEB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0D195C4-6211-4556-BDA8-BDC2764D6F38}" type="datetime1">
              <a:rPr lang="en-US" altLang="en-US"/>
              <a:pPr/>
              <a:t>6/5/2024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43B5E4-BEB0-E183-39D0-676952080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1143000"/>
            <a:ext cx="2244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776C50-61AF-67DF-0B87-08C4483EF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16D41-11F1-EC74-C0DB-885BEE8B2C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016BC-1CE4-0592-2D4A-EC102994C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C502D5-C6FE-403A-83A4-4A3E41D487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5" charset="-128"/>
        <a:cs typeface="ヒラギノ角ゴ Pro W3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646133"/>
            <a:ext cx="6217920" cy="35018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82989"/>
            <a:ext cx="5486400" cy="2428451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75531-F5D5-6C61-D926-28D81323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F032A9-1097-4D7D-91E0-E12274F58F6E}" type="datetime1">
              <a:rPr lang="en-US" altLang="en-US"/>
              <a:pPr/>
              <a:t>6/5/2024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A278A-ED6E-9609-AD00-C33F7012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5D1F1-28B6-CB09-F834-BE58B4E1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30180-73E5-4D1E-9231-771C56435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39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9DF81-3B4F-8E29-D389-B287EBFE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EEDFB-29EF-43CB-83AE-F9169ACD88B0}" type="datetime1">
              <a:rPr lang="en-US" altLang="en-US"/>
              <a:pPr/>
              <a:t>6/5/2024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57B1-7C53-2C99-90C7-AA2F2362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18BEA-3F9B-82B2-B4F5-96D6FE0F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FD5F8-3C7D-46D1-8DD1-123078295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83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35517"/>
            <a:ext cx="1577340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5517"/>
            <a:ext cx="4640580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64983-6302-E539-A0C5-6CD85FCC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2FDF6F-88A6-4127-AF27-38EFD024E616}" type="datetime1">
              <a:rPr lang="en-US" altLang="en-US"/>
              <a:pPr/>
              <a:t>6/5/2024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4FDDB-39B2-E0EA-E1FD-D5AE84DD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D77B9-EBCE-03F6-ACF2-1F28822A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68D8B-2BBE-45B4-B05D-C2E02D5EF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58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F822-394C-E35C-9728-4855D617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18BA3-A97C-40A8-959D-F0DA336FC052}" type="datetime1">
              <a:rPr lang="en-US" altLang="en-US"/>
              <a:pPr/>
              <a:t>6/5/2024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2879A-5A91-A99E-5ED9-E1B05B10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E3BC9-21F9-5A96-C43E-48201618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1C4F3-E702-41F3-B6A3-241F22A832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54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507618"/>
            <a:ext cx="6309360" cy="418401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731215"/>
            <a:ext cx="6309360" cy="2200274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18A5B-8DA2-522D-AB54-5B782CFE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5B8D6-8350-443D-B11C-D4CBD2FA958E}" type="datetime1">
              <a:rPr lang="en-US" altLang="en-US"/>
              <a:pPr/>
              <a:t>6/5/2024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BEFF2-983A-A15E-C3F4-474194F9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BCE1C-31C2-44A7-80D5-00BA3B4E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B1545-F88A-42EE-8CB7-5230A8E9D7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27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677584"/>
            <a:ext cx="310896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677584"/>
            <a:ext cx="310896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04A8ED-1A5C-AD67-8AA3-15F0827A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291E49-2A34-4009-A99F-2ACC11FB08DB}" type="datetime1">
              <a:rPr lang="en-US" altLang="en-US"/>
              <a:pPr/>
              <a:t>6/5/2024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8A64D6-84B1-0B9B-76DA-D4CB735C1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7C9EA3-CF12-DD29-8FD5-B49EB32A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B60E1-767F-4161-916D-0BEBD0506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88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35519"/>
            <a:ext cx="630936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465706"/>
            <a:ext cx="3094672" cy="120840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674110"/>
            <a:ext cx="309467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465706"/>
            <a:ext cx="3109913" cy="120840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674110"/>
            <a:ext cx="310991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1D7A7D-9F8A-F719-730D-0D6F394D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31BC1E-5053-4CBC-937E-E17359455C47}" type="datetime1">
              <a:rPr lang="en-US" altLang="en-US"/>
              <a:pPr/>
              <a:t>6/5/2024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5D38A1-52BD-5B8A-1619-EAF7F493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18F301-AC1E-082A-12ED-30EC4628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E8951-97F9-443E-9E20-E89D7C970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5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90FF06-2880-5843-9FEB-BCC8962A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56543-89E3-4CE7-8417-6127E09EAA01}" type="datetime1">
              <a:rPr lang="en-US" altLang="en-US"/>
              <a:pPr/>
              <a:t>6/5/2024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207FBC-F161-8E56-60E1-FDF83E6D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5DB279-A1E5-FE2F-EAEE-C62FCA12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0B81D-D733-435D-A1B4-D35BE235B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2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1681CB-9268-5624-E291-B11B2EDB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7E4B6-5C7A-4D34-9FCF-1EE75731EAA2}" type="datetime1">
              <a:rPr lang="en-US" altLang="en-US"/>
              <a:pPr/>
              <a:t>6/5/2024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4EAE77C-D66F-ECCA-7846-AD245387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5AE8DF-192D-2D2C-CECC-23A7797C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4E841-4CFA-4D9A-B6AF-90103397A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4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448226"/>
            <a:ext cx="3703320" cy="714798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7CACB1-04EB-274F-2164-FD2A4DF1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863BA8-67B0-41D5-81C1-8E34DF4FB2B1}" type="datetime1">
              <a:rPr lang="en-US" altLang="en-US"/>
              <a:pPr/>
              <a:t>6/5/2024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26874C-9E4D-4313-961B-8030DE5D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482B3F-2AF1-34E1-29EA-79277A46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9CFBF-7A80-4356-A8E5-4322B14E6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7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448226"/>
            <a:ext cx="3703320" cy="7147983"/>
          </a:xfrm>
        </p:spPr>
        <p:txBody>
          <a:bodyPr rtlCol="0">
            <a:normAutofit/>
          </a:bodyPr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39AD5B-A924-E793-B9EE-0EEB40949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972F8-4E59-469A-BF83-A58E823EE60E}" type="datetime1">
              <a:rPr lang="en-US" altLang="en-US"/>
              <a:pPr/>
              <a:t>6/5/2024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E11718-191C-B345-4F21-4A986858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3E343C-FCAF-F33B-78EA-D7B6770C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19772-5E30-4F40-994C-E217A285C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62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B400BFC-D733-5B49-029F-D52216358A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534988"/>
            <a:ext cx="63087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9F9C6AE-38AD-7587-B622-95C8EFC6D3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2678113"/>
            <a:ext cx="63087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17377-850C-74A9-64F4-564712F79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9323388"/>
            <a:ext cx="1646237" cy="5349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AE13A612-FA6D-40E0-8277-2DD8A6726622}" type="datetime1">
              <a:rPr lang="en-US" altLang="en-US"/>
              <a:pPr/>
              <a:t>6/5/2024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E979B-BFEB-720A-9F2D-47DDB7AE0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2525" y="9323388"/>
            <a:ext cx="2470150" cy="5349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3023B-ED97-C4F1-2FE6-E8491D32F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5725" y="9323388"/>
            <a:ext cx="1646238" cy="5349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97486303-0351-4298-A248-A71C7DFD04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0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ヒラギノ角ゴ Pro W3" pitchFamily="-105" charset="-128"/>
          <a:cs typeface="ヒラギノ角ゴ Pro W3" pitchFamily="-105" charset="-128"/>
        </a:defRPr>
      </a:lvl1pPr>
      <a:lvl2pPr algn="l" defTabSz="730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charset="0"/>
          <a:ea typeface="ヒラギノ角ゴ Pro W3" pitchFamily="-105" charset="-128"/>
          <a:cs typeface="ヒラギノ角ゴ Pro W3" pitchFamily="-105" charset="-128"/>
        </a:defRPr>
      </a:lvl2pPr>
      <a:lvl3pPr algn="l" defTabSz="730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charset="0"/>
          <a:ea typeface="ヒラギノ角ゴ Pro W3" pitchFamily="-105" charset="-128"/>
          <a:cs typeface="ヒラギノ角ゴ Pro W3" pitchFamily="-105" charset="-128"/>
        </a:defRPr>
      </a:lvl3pPr>
      <a:lvl4pPr algn="l" defTabSz="730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charset="0"/>
          <a:ea typeface="ヒラギノ角ゴ Pro W3" pitchFamily="-105" charset="-128"/>
          <a:cs typeface="ヒラギノ角ゴ Pro W3" pitchFamily="-105" charset="-128"/>
        </a:defRPr>
      </a:lvl4pPr>
      <a:lvl5pPr algn="l" defTabSz="730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charset="0"/>
          <a:ea typeface="ヒラギノ角ゴ Pro W3" pitchFamily="-105" charset="-128"/>
          <a:cs typeface="ヒラギノ角ゴ Pro W3" pitchFamily="-105" charset="-128"/>
        </a:defRPr>
      </a:lvl5pPr>
      <a:lvl6pPr marL="457200"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charset="0"/>
        </a:defRPr>
      </a:lvl6pPr>
      <a:lvl7pPr marL="914400"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charset="0"/>
        </a:defRPr>
      </a:lvl7pPr>
      <a:lvl8pPr marL="1371600"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charset="0"/>
        </a:defRPr>
      </a:lvl8pPr>
      <a:lvl9pPr marL="1828800"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charset="0"/>
        </a:defRPr>
      </a:lvl9pPr>
    </p:titleStyle>
    <p:bodyStyle>
      <a:lvl1pPr marL="182563" indent="-182563" algn="l" defTabSz="730250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ヒラギノ角ゴ Pro W3" pitchFamily="-105" charset="-128"/>
          <a:cs typeface="ヒラギノ角ゴ Pro W3" pitchFamily="-105" charset="-128"/>
        </a:defRPr>
      </a:lvl1pPr>
      <a:lvl2pPr marL="547688" indent="-182563" algn="l" defTabSz="7302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2pPr>
      <a:lvl3pPr marL="914400" indent="-182563" algn="l" defTabSz="7302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3pPr>
      <a:lvl4pPr marL="1279525" indent="-182563" algn="l" defTabSz="7302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4pPr>
      <a:lvl5pPr marL="1644650" indent="-182563" algn="l" defTabSz="7302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>
            <a:extLst>
              <a:ext uri="{FF2B5EF4-FFF2-40B4-BE49-F238E27FC236}">
                <a16:creationId xmlns:a16="http://schemas.microsoft.com/office/drawing/2014/main" id="{0C37BD3C-9F01-64CB-97F8-2E020D1AA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-300038"/>
            <a:ext cx="8812213" cy="1035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2">
            <a:extLst>
              <a:ext uri="{FF2B5EF4-FFF2-40B4-BE49-F238E27FC236}">
                <a16:creationId xmlns:a16="http://schemas.microsoft.com/office/drawing/2014/main" id="{1BE030B1-456C-2A30-C4A6-07039F7F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392238"/>
            <a:ext cx="6143625" cy="1249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9pPr>
          </a:lstStyle>
          <a:p>
            <a:r>
              <a:rPr lang="en-US" altLang="en-US" sz="1600" i="1" dirty="0">
                <a:latin typeface="CupcakeVelvety"/>
                <a:ea typeface="ヒラギノ角ゴ Pro W3"/>
                <a:cs typeface="CupcakeVelvety" pitchFamily="4" charset="0"/>
              </a:rPr>
              <a:t>    **These items are</a:t>
            </a:r>
            <a:r>
              <a:rPr lang="en-US" altLang="en-US" sz="1600" b="1" i="1" dirty="0">
                <a:latin typeface="CupcakeVelvety"/>
                <a:ea typeface="ヒラギノ角ゴ Pro W3"/>
                <a:cs typeface="CupcakeVelvety" pitchFamily="4" charset="0"/>
              </a:rPr>
              <a:t> </a:t>
            </a:r>
            <a:r>
              <a:rPr lang="en-US" altLang="en-US" sz="1600" b="1" i="1" u="sng" dirty="0">
                <a:latin typeface="CupcakeVelvety"/>
                <a:ea typeface="ヒラギノ角ゴ Pro W3"/>
                <a:cs typeface="CupcakeVelvety" pitchFamily="4" charset="0"/>
              </a:rPr>
              <a:t>suggested.. Please do NOT label items with </a:t>
            </a:r>
            <a:endParaRPr lang="en-US" altLang="en-US" sz="1600" b="1" i="1" u="sng">
              <a:latin typeface="CupcakeVelvety" pitchFamily="4" charset="0"/>
              <a:cs typeface="CupcakeVelvety" pitchFamily="4" charset="0"/>
            </a:endParaRPr>
          </a:p>
          <a:p>
            <a:r>
              <a:rPr lang="en-US" altLang="en-US" sz="1600" b="1" i="1" dirty="0">
                <a:latin typeface="CupcakeVelvety"/>
                <a:ea typeface="ヒラギノ角ゴ Pro W3"/>
                <a:cs typeface="CupcakeVelvety" pitchFamily="4" charset="0"/>
              </a:rPr>
              <a:t>    </a:t>
            </a:r>
            <a:r>
              <a:rPr lang="en-US" altLang="en-US" sz="1600" b="1" i="1" u="sng" dirty="0">
                <a:latin typeface="CupcakeVelvety"/>
                <a:ea typeface="ヒラギノ角ゴ Pro W3"/>
                <a:cs typeface="CupcakeVelvety" pitchFamily="4" charset="0"/>
              </a:rPr>
              <a:t>child’s name unless indicated</a:t>
            </a:r>
            <a:r>
              <a:rPr lang="en-US" altLang="en-US" sz="1600" i="1" dirty="0">
                <a:latin typeface="CupcakeVelvety"/>
                <a:ea typeface="ヒラギノ角ゴ Pro W3"/>
                <a:cs typeface="CupcakeVelvety" pitchFamily="4" charset="0"/>
              </a:rPr>
              <a:t>**</a:t>
            </a:r>
          </a:p>
          <a:p>
            <a:endParaRPr lang="en-US" altLang="en-US" sz="1600">
              <a:latin typeface="CupcakeVelvety" pitchFamily="4" charset="0"/>
              <a:cs typeface="CupcakeVelvety" pitchFamily="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Change of clothes (include underwear and socks, put in </a:t>
            </a:r>
            <a:r>
              <a:rPr lang="en-US" altLang="en-US" sz="1600" dirty="0" err="1">
                <a:latin typeface="CupcakeVelvety"/>
                <a:ea typeface="ヒラギノ角ゴ Pro W3"/>
                <a:cs typeface="CupcakeVelvety" pitchFamily="4" charset="0"/>
              </a:rPr>
              <a:t>ziploc</a:t>
            </a: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 </a:t>
            </a:r>
            <a:endParaRPr lang="en-US" altLang="en-US" sz="1600" dirty="0">
              <a:latin typeface="CupcakeVelvety" pitchFamily="4" charset="0"/>
              <a:cs typeface="CupcakeVelvety" pitchFamily="4" charset="0"/>
            </a:endParaRPr>
          </a:p>
          <a:p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     bag labeled with child’s name, keep in backpack all year)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1 Large Backpack (to fit papers, lunchbox, shoes in winter, labeled           with child’s name)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1 pair of headphones to use with your child’s school-issued iPad (label headphones with your child’s name)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12 sharpened pencils (Ticonderoga brand hold up best)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2 bottles Elmer’s white school glue (4 oz.)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2 packs of Elmer’s glue sticks (4-6 in a pack)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2 boxes Crayola crayons (24 count)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1 box Crayola markers (8 Classic Colors)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1 box Crayola colored pencils (12 count)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1 pair </a:t>
            </a:r>
            <a:r>
              <a:rPr lang="en-US" altLang="en-US" sz="1600" dirty="0" err="1">
                <a:latin typeface="CupcakeVelvety"/>
                <a:ea typeface="ヒラギノ角ゴ Pro W3"/>
                <a:cs typeface="CupcakeVelvety" pitchFamily="4" charset="0"/>
              </a:rPr>
              <a:t>Fiskar’s</a:t>
            </a: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 brand blunt-tip student scissors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1 set Crayola Watercolor Paints (8 colors)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2 Fine Tip Black Expo dry erase markers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2 boxes of tissues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1 pack Paper Mate pink erasers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1 rectangular plastic pencil </a:t>
            </a:r>
            <a:r>
              <a:rPr lang="en-US" altLang="en-US" sz="1600" b="1" dirty="0">
                <a:latin typeface="CupcakeVelvety"/>
                <a:ea typeface="ヒラギノ角ゴ Pro W3"/>
                <a:cs typeface="CupcakeVelvety" pitchFamily="4" charset="0"/>
              </a:rPr>
              <a:t>box </a:t>
            </a: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(as pictured, labeled with name)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1 package napkins</a:t>
            </a:r>
            <a:endParaRPr lang="en-US" altLang="en-US" sz="1600" dirty="0">
              <a:latin typeface="CupcakeVelvety" pitchFamily="4" charset="0"/>
              <a:cs typeface="CupcakeVelvety" pitchFamily="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1 pack/container baby wipes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600" dirty="0">
                <a:latin typeface="CupcakeVelvety"/>
                <a:ea typeface="ヒラギノ角ゴ Pro W3"/>
                <a:cs typeface="CupcakeVelvety" pitchFamily="4" charset="0"/>
              </a:rPr>
              <a:t>1 box of gallon size OR quart size storage bags</a:t>
            </a:r>
          </a:p>
          <a:p>
            <a:endParaRPr lang="en-US" altLang="en-US" sz="1600">
              <a:latin typeface="CupcakeVelvety" pitchFamily="4" charset="0"/>
              <a:cs typeface="CupcakeVelvety" pitchFamily="4" charset="0"/>
            </a:endParaRPr>
          </a:p>
          <a:p>
            <a:r>
              <a:rPr lang="en-US" altLang="en-US" sz="2000" b="1" i="1" dirty="0">
                <a:latin typeface="CupcakeVelvety"/>
                <a:ea typeface="ヒラギノ角ゴ Pro W3"/>
                <a:cs typeface="CupcakeVelvety" pitchFamily="4" charset="0"/>
              </a:rPr>
              <a:t>Please put all supplies (except backpack, headphones, spare clothes and water bottle) in a large bag, labeled with child’s name, and send the first week of school. I will help your child organize his/her items at school. </a:t>
            </a:r>
            <a:r>
              <a:rPr lang="en-US" altLang="en-US" sz="2000" b="1" dirty="0">
                <a:latin typeface="CupcakeVelvety"/>
                <a:ea typeface="ヒラギノ角ゴ Pro W3"/>
                <a:cs typeface="CupcakeVelvety" pitchFamily="4" charset="0"/>
                <a:sym typeface="Wingdings" panose="05000000000000000000" pitchFamily="2" charset="2"/>
              </a:rPr>
              <a:t></a:t>
            </a:r>
          </a:p>
          <a:p>
            <a:endParaRPr lang="en-US" altLang="en-US" sz="1600" b="1">
              <a:latin typeface="CupcakeVelvety" pitchFamily="4" charset="0"/>
              <a:cs typeface="CupcakeVelvety" pitchFamily="4" charset="0"/>
              <a:sym typeface="Wingdings" panose="05000000000000000000" pitchFamily="2" charset="2"/>
            </a:endParaRPr>
          </a:p>
          <a:p>
            <a:endParaRPr lang="en-US" altLang="en-US" sz="1600" b="1">
              <a:latin typeface="CupcakeVelvety" pitchFamily="4" charset="0"/>
              <a:cs typeface="CupcakeVelvety" pitchFamily="4" charset="0"/>
            </a:endParaRPr>
          </a:p>
          <a:p>
            <a:endParaRPr lang="en-US" altLang="en-US" sz="2000">
              <a:latin typeface="CupcakeVelvety" pitchFamily="4" charset="0"/>
              <a:cs typeface="CupcakeVelvety" pitchFamily="4" charset="0"/>
            </a:endParaRPr>
          </a:p>
          <a:p>
            <a:endParaRPr lang="en-US" altLang="en-US" sz="2000">
              <a:latin typeface="CupcakeVelvety" pitchFamily="4" charset="0"/>
              <a:cs typeface="CupcakeVelvety" pitchFamily="4" charset="0"/>
            </a:endParaRPr>
          </a:p>
          <a:p>
            <a:endParaRPr lang="en-US" altLang="en-US" sz="2000">
              <a:latin typeface="CupcakeVelvety" pitchFamily="4" charset="0"/>
              <a:cs typeface="CupcakeVelvety" pitchFamily="4" charset="0"/>
            </a:endParaRPr>
          </a:p>
          <a:p>
            <a:endParaRPr lang="en-US" altLang="en-US" sz="2000">
              <a:latin typeface="CupcakeVelvety" pitchFamily="4" charset="0"/>
              <a:cs typeface="CupcakeVelvety" pitchFamily="4" charset="0"/>
            </a:endParaRPr>
          </a:p>
          <a:p>
            <a:endParaRPr lang="en-US" altLang="en-US" sz="2000">
              <a:latin typeface="CupcakeVelvety" pitchFamily="4" charset="0"/>
              <a:cs typeface="CupcakeVelvety" pitchFamily="4" charset="0"/>
            </a:endParaRPr>
          </a:p>
          <a:p>
            <a:endParaRPr lang="en-US" altLang="en-US" b="1" i="1">
              <a:solidFill>
                <a:srgbClr val="008000"/>
              </a:solidFill>
              <a:latin typeface="CupcakeVelvety" pitchFamily="4" charset="0"/>
              <a:cs typeface="CupcakeVelvety" pitchFamily="4" charset="0"/>
            </a:endParaRPr>
          </a:p>
          <a:p>
            <a:endParaRPr lang="en-US" altLang="en-US" b="1" i="1">
              <a:solidFill>
                <a:srgbClr val="008000"/>
              </a:solidFill>
              <a:latin typeface="CupcakeVelvety" pitchFamily="4" charset="0"/>
              <a:cs typeface="CupcakeVelvety" pitchFamily="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1800">
              <a:latin typeface="CupcakeVelvety" pitchFamily="4" charset="0"/>
              <a:cs typeface="CupcakeVelvety" pitchFamily="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1800">
              <a:latin typeface="CupcakeVelvety" pitchFamily="4" charset="0"/>
              <a:cs typeface="CupcakeVelvety" pitchFamily="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1800">
              <a:latin typeface="CupcakeVelvety" pitchFamily="4" charset="0"/>
              <a:cs typeface="CupcakeVelvety" pitchFamily="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1800">
              <a:latin typeface="CupcakeVelvety" pitchFamily="4" charset="0"/>
              <a:cs typeface="CupcakeVelvety" pitchFamily="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1800">
              <a:latin typeface="CupcakeVelvety" pitchFamily="4" charset="0"/>
              <a:cs typeface="CupcakeVelvety" pitchFamily="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1800">
              <a:latin typeface="CupcakeVelvety" pitchFamily="4" charset="0"/>
              <a:cs typeface="CupcakeVelvety" pitchFamily="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1800">
              <a:latin typeface="CupcakeVelvety" pitchFamily="4" charset="0"/>
              <a:cs typeface="CupcakeVelvety" pitchFamily="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E4385A-33EE-8F47-C807-6AE82757AB05}"/>
              </a:ext>
            </a:extLst>
          </p:cNvPr>
          <p:cNvSpPr/>
          <p:nvPr/>
        </p:nvSpPr>
        <p:spPr>
          <a:xfrm>
            <a:off x="498475" y="9396413"/>
            <a:ext cx="2613025" cy="2762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5" name="TextBox 12">
            <a:extLst>
              <a:ext uri="{FF2B5EF4-FFF2-40B4-BE49-F238E27FC236}">
                <a16:creationId xmlns:a16="http://schemas.microsoft.com/office/drawing/2014/main" id="{F6EDC9DF-115A-E708-9D1F-90BFED590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1200"/>
            <a:ext cx="58435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9pPr>
          </a:lstStyle>
          <a:p>
            <a:r>
              <a:rPr lang="en-US" altLang="en-US" sz="4400" b="1">
                <a:latin typeface="HelloRuhdonkulous" pitchFamily="4" charset="0"/>
              </a:rPr>
              <a:t>     </a:t>
            </a:r>
            <a:r>
              <a:rPr lang="en-US" altLang="en-US" b="1">
                <a:latin typeface="HelloRuhdonkulous" pitchFamily="4" charset="0"/>
              </a:rPr>
              <a:t>Mrs. Herppich’s Kindergarten </a:t>
            </a:r>
            <a:endParaRPr lang="en-US" altLang="en-US" sz="4400" b="1">
              <a:latin typeface="HelloRuhdonkulous" pitchFamily="4" charset="0"/>
            </a:endParaRPr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069F5E17-04FC-98C6-C526-CDE510603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917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15367" name="Picture 6" descr="pencil box.jpeg">
            <a:extLst>
              <a:ext uri="{FF2B5EF4-FFF2-40B4-BE49-F238E27FC236}">
                <a16:creationId xmlns:a16="http://schemas.microsoft.com/office/drawing/2014/main" id="{4E72242A-05DA-2BDC-095F-D4D8B6D40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5892800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C001D04E-F409-85BF-E6C3-F91B96953A7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588" y="-506413"/>
            <a:ext cx="8890001" cy="1139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ubtitle 2">
            <a:extLst>
              <a:ext uri="{FF2B5EF4-FFF2-40B4-BE49-F238E27FC236}">
                <a16:creationId xmlns:a16="http://schemas.microsoft.com/office/drawing/2014/main" id="{7FEDB95F-19C7-BC58-10A8-253548699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663" y="1914525"/>
            <a:ext cx="5486400" cy="1247775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CupcakeVelvety" pitchFamily="4" charset="0"/>
                <a:ea typeface="ヒラギノ角ゴ Pro W3" pitchFamily="4" charset="-128"/>
              </a:rPr>
              <a:t>Bring the following items DAILY:</a:t>
            </a:r>
          </a:p>
          <a:p>
            <a:pPr eaLnBrk="1" hangingPunct="1"/>
            <a:endParaRPr lang="en-US" altLang="en-US" sz="3600" b="1">
              <a:latin typeface="CupcakeVelvety" pitchFamily="4" charset="0"/>
              <a:ea typeface="ヒラギノ角ゴ Pro W3" pitchFamily="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38603C-998C-8033-20C8-BAA3DA80FA17}"/>
              </a:ext>
            </a:extLst>
          </p:cNvPr>
          <p:cNvSpPr/>
          <p:nvPr/>
        </p:nvSpPr>
        <p:spPr>
          <a:xfrm>
            <a:off x="3275013" y="9271000"/>
            <a:ext cx="2679700" cy="4048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89" name="Rectangle 10">
            <a:extLst>
              <a:ext uri="{FF2B5EF4-FFF2-40B4-BE49-F238E27FC236}">
                <a16:creationId xmlns:a16="http://schemas.microsoft.com/office/drawing/2014/main" id="{BF43FB07-8068-657E-5002-936FFEAAC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162300"/>
            <a:ext cx="5867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>
                <a:latin typeface="CupcakeVelvety" pitchFamily="4" charset="0"/>
              </a:rPr>
              <a:t>CHARGED iPad (this will be loaned to your child by the school)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>
                <a:latin typeface="CupcakeVelvety" pitchFamily="4" charset="0"/>
              </a:rPr>
              <a:t>Headphones for iPad (labeled with child’s name)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>
                <a:latin typeface="CupcakeVelvety" pitchFamily="4" charset="0"/>
              </a:rPr>
              <a:t>Backpack (labeled with child’s name, and spare clothes packed inside)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>
                <a:latin typeface="CupcakeVelvety" pitchFamily="4" charset="0"/>
              </a:rPr>
              <a:t>Reusable Water Bottle (labeled with child’s name) </a:t>
            </a:r>
          </a:p>
          <a:p>
            <a:pPr eaLnBrk="1" hangingPunct="1"/>
            <a:endParaRPr lang="en-US" altLang="en-US" sz="1800">
              <a:latin typeface="CupcakeVelvety" pitchFamily="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SupplyList" id="{355D8500-8F62-1246-A948-DA3C8FE02F45}" vid="{D0195BC1-38A2-D34E-9DDD-C58CABD4D2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109407</TotalTime>
  <Words>324</Words>
  <Application>Microsoft Office PowerPoint</Application>
  <PresentationFormat>Custom</PresentationFormat>
  <Paragraphs>44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Supply List</dc:title>
  <dc:creator>Snipes, Sarah</dc:creator>
  <cp:lastModifiedBy>Beth Herppich</cp:lastModifiedBy>
  <cp:revision>56</cp:revision>
  <cp:lastPrinted>2021-08-29T14:24:04Z</cp:lastPrinted>
  <dcterms:created xsi:type="dcterms:W3CDTF">2022-07-22T17:08:38Z</dcterms:created>
  <dcterms:modified xsi:type="dcterms:W3CDTF">2024-06-05T15:24:22Z</dcterms:modified>
</cp:coreProperties>
</file>